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8255000" cy="135905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280">
          <p15:clr>
            <a:srgbClr val="A4A3A4"/>
          </p15:clr>
        </p15:guide>
        <p15:guide id="2" pos="2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2400" y="54"/>
      </p:cViewPr>
      <p:guideLst>
        <p:guide orient="horz" pos="4280"/>
        <p:guide pos="2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387908" y="685800"/>
            <a:ext cx="2082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84274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87600" y="685800"/>
            <a:ext cx="2082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1173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81397" y="1967294"/>
            <a:ext cx="7692000" cy="542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81389" y="7488239"/>
            <a:ext cx="7692000" cy="20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648561" y="12321010"/>
            <a:ext cx="495300" cy="104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81389" y="2922570"/>
            <a:ext cx="7692000" cy="518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81389" y="8328713"/>
            <a:ext cx="7692000" cy="34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648561" y="12321010"/>
            <a:ext cx="495300" cy="104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648561" y="12321010"/>
            <a:ext cx="495300" cy="104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81389" y="5682911"/>
            <a:ext cx="7692000" cy="222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648561" y="12321010"/>
            <a:ext cx="495300" cy="104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81389" y="1175832"/>
            <a:ext cx="7692000" cy="15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81389" y="3045035"/>
            <a:ext cx="7692000" cy="90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648561" y="12321010"/>
            <a:ext cx="495300" cy="104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81389" y="1175832"/>
            <a:ext cx="7692000" cy="15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81389" y="3045035"/>
            <a:ext cx="3610800" cy="90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362478" y="3045035"/>
            <a:ext cx="3610800" cy="90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648561" y="12321010"/>
            <a:ext cx="495300" cy="104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81389" y="1175832"/>
            <a:ext cx="7692000" cy="15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648561" y="12321010"/>
            <a:ext cx="495300" cy="104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81389" y="1467990"/>
            <a:ext cx="2535000" cy="199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81389" y="3671559"/>
            <a:ext cx="2535000" cy="84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648561" y="12321010"/>
            <a:ext cx="495300" cy="104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42576" y="1189373"/>
            <a:ext cx="5748600" cy="1080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648561" y="12321010"/>
            <a:ext cx="495300" cy="104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127400" y="-330"/>
            <a:ext cx="4127400" cy="1359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39682" y="3258258"/>
            <a:ext cx="3651900" cy="391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39682" y="7406200"/>
            <a:ext cx="3651900" cy="326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459163" y="1913129"/>
            <a:ext cx="3463800" cy="97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648561" y="12321010"/>
            <a:ext cx="495300" cy="104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81389" y="11177897"/>
            <a:ext cx="5415600" cy="159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648561" y="12321010"/>
            <a:ext cx="495300" cy="104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81389" y="1175832"/>
            <a:ext cx="7692000" cy="15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81389" y="3045035"/>
            <a:ext cx="7692000" cy="90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48561" y="12321010"/>
            <a:ext cx="495300" cy="10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8254800" cy="1358867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2057400" y="12115800"/>
            <a:ext cx="3981600" cy="1076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2333625" y="12378325"/>
            <a:ext cx="3467100" cy="5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Tu logo aquí 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Personalizado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Velez Caicedo</dc:creator>
  <cp:lastModifiedBy>Velez Caicedo</cp:lastModifiedBy>
  <cp:revision>1</cp:revision>
  <dcterms:modified xsi:type="dcterms:W3CDTF">2019-11-08T17:32:07Z</dcterms:modified>
</cp:coreProperties>
</file>