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287000" cy="23399750"/>
  <p:notesSz cx="6858000" cy="9144000"/>
  <p:embeddedFontLst>
    <p:embeddedFont>
      <p:font typeface="Roboto" panose="02000000000000000000" pitchFamily="2" charset="0"/>
      <p:regular r:id="rId4"/>
      <p:bold r:id="rId5"/>
      <p:italic r:id="rId6"/>
      <p:boldItalic r:id="rId7"/>
    </p:embeddedFont>
    <p:embeddedFont>
      <p:font typeface="Roboto Black" panose="020F0502020204030204" pitchFamily="34" charset="0"/>
      <p:bold r:id="rId8"/>
      <p:italic r:id="rId9"/>
      <p:boldItalic r:id="rId10"/>
    </p:embeddedFont>
    <p:embeddedFont>
      <p:font typeface="Roboto Light" panose="020F0302020204030204" pitchFamily="34" charset="0"/>
      <p:regular r:id="rId11"/>
      <p:bold r:id="rId12"/>
      <p:italic r:id="rId13"/>
      <p:boldItalic r:id="rId14"/>
    </p:embeddedFont>
    <p:embeddedFont>
      <p:font typeface="Roboto Medium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59">
          <p15:clr>
            <a:srgbClr val="747775"/>
          </p15:clr>
        </p15:guide>
        <p15:guide id="2" pos="6027">
          <p15:clr>
            <a:srgbClr val="747775"/>
          </p15:clr>
        </p15:guide>
        <p15:guide id="3" pos="645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IDY JOHANNA BONILLA LAG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6"/>
  </p:normalViewPr>
  <p:slideViewPr>
    <p:cSldViewPr snapToGrid="0">
      <p:cViewPr varScale="1">
        <p:scale>
          <a:sx n="33" d="100"/>
          <a:sy n="33" d="100"/>
        </p:scale>
        <p:origin x="3808" y="304"/>
      </p:cViewPr>
      <p:guideLst>
        <p:guide orient="horz" pos="14459"/>
        <p:guide pos="6027"/>
        <p:guide pos="6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7-24T18:25:46.906" idx="1">
    <p:pos x="6000" y="0"/>
    <p:text>educadores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75612" y="685800"/>
            <a:ext cx="150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bd78e330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5612" y="685800"/>
            <a:ext cx="150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bd78e330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3387393"/>
            <a:ext cx="9585600" cy="93381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12893657"/>
            <a:ext cx="9585600" cy="3605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5032240"/>
            <a:ext cx="9585600" cy="89328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100"/>
              <a:buNone/>
              <a:defRPr sz="3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14340831"/>
            <a:ext cx="9585600" cy="59178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9785144"/>
            <a:ext cx="9585600" cy="3829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95856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45000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5243106"/>
            <a:ext cx="4500000" cy="155427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2527664"/>
            <a:ext cx="3159000" cy="34380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6321890"/>
            <a:ext cx="3159000" cy="144645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marL="1371600" lvl="2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marL="1828800" lvl="3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marL="2286000" lvl="4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marL="2743200" lvl="5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marL="3200400" lvl="6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marL="3657600" lvl="7" indent="-42545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marL="4114800" lvl="8" indent="-42545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2047927"/>
            <a:ext cx="7163700" cy="18610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569"/>
            <a:ext cx="5143500" cy="23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37075" tIns="237075" rIns="237075" bIns="237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5610245"/>
            <a:ext cx="4550700" cy="6743700"/>
          </a:xfrm>
          <a:prstGeom prst="rect">
            <a:avLst/>
          </a:prstGeom>
        </p:spPr>
        <p:txBody>
          <a:bodyPr spcFirstLastPara="1" wrap="square" lIns="237075" tIns="237075" rIns="237075" bIns="237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12752397"/>
            <a:ext cx="4550700" cy="5619000"/>
          </a:xfrm>
          <a:prstGeom prst="rect">
            <a:avLst/>
          </a:prstGeom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3294129"/>
            <a:ext cx="4316700" cy="168105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marL="1371600" lvl="2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marL="1828800" lvl="3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marL="2286000" lvl="4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marL="2743200" lvl="5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marL="3200400" lvl="6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marL="3657600" lvl="7" indent="-45720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19246710"/>
            <a:ext cx="6748800" cy="27528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2024611"/>
            <a:ext cx="95856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5243106"/>
            <a:ext cx="9585600" cy="15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t" anchorCtr="0">
            <a:normAutofit/>
          </a:bodyPr>
          <a:lstStyle>
            <a:lvl1pPr marL="457200" lvl="0" indent="-527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marL="91440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2pPr>
            <a:lvl3pPr marL="1371600" lvl="2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3pPr>
            <a:lvl4pPr marL="1828800" lvl="3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4pPr>
            <a:lvl5pPr marL="2286000" lvl="4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5pPr>
            <a:lvl6pPr marL="2743200" lvl="5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6pPr>
            <a:lvl7pPr marL="3200400" lvl="6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7pPr>
            <a:lvl8pPr marL="3657600" lvl="7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○"/>
              <a:defRPr sz="3600">
                <a:solidFill>
                  <a:schemeClr val="dk2"/>
                </a:solidFill>
              </a:defRPr>
            </a:lvl8pPr>
            <a:lvl9pPr marL="4114800" lvl="8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21214985"/>
            <a:ext cx="617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7075" tIns="237075" rIns="237075" bIns="237075" anchor="ctr" anchorCtr="0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0287000" cy="2201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287002" cy="808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5908"/>
          <a:stretch/>
        </p:blipFill>
        <p:spPr>
          <a:xfrm>
            <a:off x="20425" y="1"/>
            <a:ext cx="10287000" cy="759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2"/>
            <a:ext cx="3936502" cy="17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988550" y="6549750"/>
            <a:ext cx="6718200" cy="1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 nuestros productos de </a:t>
            </a:r>
            <a:r>
              <a:rPr lang="es" sz="3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EDUCADORES </a:t>
            </a:r>
            <a:r>
              <a:rPr lang="es" sz="3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hemos obtenido grandes resultados</a:t>
            </a:r>
            <a:endParaRPr sz="3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023850" y="5043838"/>
            <a:ext cx="5507700" cy="1271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1925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135350" y="5093250"/>
            <a:ext cx="55077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500" i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¿Sabías que</a:t>
            </a:r>
            <a:endParaRPr sz="6500" i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725" y="8694113"/>
            <a:ext cx="8472248" cy="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988550" y="8933288"/>
            <a:ext cx="4199700" cy="2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Para </a:t>
            </a:r>
            <a:r>
              <a:rPr lang="es" sz="2300" b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Seguros Bolívar</a:t>
            </a: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es muy importante proteger y respaldar </a:t>
            </a:r>
            <a:r>
              <a:rPr lang="es" sz="23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tod</a:t>
            </a:r>
            <a:r>
              <a:rPr lang="es" sz="2300" b="1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s" sz="23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r>
              <a:rPr lang="es" sz="2300" b="1">
                <a:latin typeface="Roboto"/>
                <a:ea typeface="Roboto"/>
                <a:cs typeface="Roboto"/>
                <a:sym typeface="Roboto"/>
              </a:rPr>
              <a:t>los Docentes y sus familias </a:t>
            </a:r>
            <a:r>
              <a:rPr lang="es" sz="23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que sigan adelante con sus sueños</a:t>
            </a: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sintiéndose tranquilos en todo momento.​</a:t>
            </a:r>
            <a:endParaRPr sz="48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867875"/>
            <a:ext cx="10287002" cy="61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059150" y="12123813"/>
            <a:ext cx="8432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s" sz="2900" b="1">
                <a:latin typeface="Roboto"/>
                <a:ea typeface="Roboto"/>
                <a:cs typeface="Roboto"/>
                <a:sym typeface="Roboto"/>
              </a:rPr>
              <a:t>XXXXx</a:t>
            </a: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</a:t>
            </a:r>
            <a:r>
              <a:rPr lang="es" sz="2900" b="1">
                <a:latin typeface="Roboto"/>
                <a:ea typeface="Roboto"/>
                <a:cs typeface="Roboto"/>
                <a:sym typeface="Roboto"/>
              </a:rPr>
              <a:t> XXXX</a:t>
            </a:r>
            <a:r>
              <a:rPr lang="es" sz="2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del 2024 hemos pagado </a:t>
            </a:r>
            <a:endParaRPr sz="2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 i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XXXX siniestros por valor de </a:t>
            </a:r>
            <a:endParaRPr sz="3100" b="1" i="1">
              <a:solidFill>
                <a:srgbClr val="01925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rgbClr val="019251"/>
                </a:solidFill>
                <a:latin typeface="Roboto"/>
                <a:ea typeface="Roboto"/>
                <a:cs typeface="Roboto"/>
                <a:sym typeface="Roboto"/>
              </a:rPr>
              <a:t>XXXX </a:t>
            </a:r>
            <a:r>
              <a:rPr lang="es" sz="2300">
                <a:latin typeface="Roboto Light"/>
                <a:ea typeface="Roboto Light"/>
                <a:cs typeface="Roboto Light"/>
                <a:sym typeface="Roboto Light"/>
              </a:rPr>
              <a:t>en xxxx</a:t>
            </a:r>
            <a:r>
              <a:rPr lang="es" sz="23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(el nombre del territorio</a:t>
            </a:r>
            <a:r>
              <a:rPr lang="es" sz="2300"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23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0" y="22013963"/>
            <a:ext cx="10287000" cy="1043400"/>
          </a:xfrm>
          <a:prstGeom prst="rect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0" y="22093863"/>
            <a:ext cx="102870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400" i="1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Trabajamos contigo para crecer juntos​</a:t>
            </a:r>
            <a:endParaRPr sz="3400" i="1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i="1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9936" y="9083700"/>
            <a:ext cx="2306650" cy="22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9">
            <a:alphaModFix/>
          </a:blip>
          <a:srcRect l="7058" r="7067"/>
          <a:stretch/>
        </p:blipFill>
        <p:spPr>
          <a:xfrm>
            <a:off x="9847180" y="717729"/>
            <a:ext cx="155172" cy="22887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-2170550" y="14101625"/>
            <a:ext cx="14258700" cy="4012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10">
            <a:alphaModFix/>
          </a:blip>
          <a:srcRect l="2429" r="50854" b="3836"/>
          <a:stretch/>
        </p:blipFill>
        <p:spPr>
          <a:xfrm>
            <a:off x="0" y="14057450"/>
            <a:ext cx="4199700" cy="63202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502450" y="15301200"/>
            <a:ext cx="57288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Amparo Básico: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Incapacidad Total y Permanente: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Enfermedades Graves: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Renta por Hospitalización: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ITP Especial Educadores: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Cirugía Ambulatoria: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Maternidad: </a:t>
            </a:r>
            <a:r>
              <a:rPr lang="es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 casos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4320300" y="155759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320300" y="161855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320300" y="169475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320300" y="176333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4320300" y="183191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4320300" y="190049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4320300" y="19766975"/>
            <a:ext cx="155100" cy="95400"/>
          </a:xfrm>
          <a:prstGeom prst="ellipse">
            <a:avLst/>
          </a:prstGeom>
          <a:solidFill>
            <a:srgbClr val="01925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7950" y="13846076"/>
            <a:ext cx="198425" cy="20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Personalizado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Roboto Black</vt:lpstr>
      <vt:lpstr>Roboto Medium</vt:lpstr>
      <vt:lpstr>Roboto</vt:lpstr>
      <vt:lpstr>Roboto Light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Juliana Parraga Papagayo</cp:lastModifiedBy>
  <cp:revision>1</cp:revision>
  <dcterms:modified xsi:type="dcterms:W3CDTF">2024-08-15T15:34:59Z</dcterms:modified>
</cp:coreProperties>
</file>