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7" r:id="rId2"/>
  </p:sldIdLst>
  <p:sldSz cx="10287000" cy="23399750"/>
  <p:notesSz cx="6858000" cy="9144000"/>
  <p:embeddedFontLst>
    <p:embeddedFont>
      <p:font typeface="Roboto" panose="02000000000000000000" pitchFamily="2" charset="0"/>
      <p:regular r:id="rId4"/>
      <p:bold r:id="rId5"/>
      <p:italic r:id="rId6"/>
      <p:boldItalic r:id="rId7"/>
    </p:embeddedFont>
    <p:embeddedFont>
      <p:font typeface="Roboto Black" panose="020F0502020204030204" pitchFamily="34" charset="0"/>
      <p:bold r:id="rId8"/>
      <p:italic r:id="rId9"/>
      <p:boldItalic r:id="rId10"/>
    </p:embeddedFont>
    <p:embeddedFont>
      <p:font typeface="Roboto Light" panose="020F0302020204030204" pitchFamily="34" charset="0"/>
      <p:regular r:id="rId11"/>
      <p:bold r:id="rId12"/>
      <p:italic r:id="rId13"/>
      <p:boldItalic r:id="rId14"/>
    </p:embeddedFont>
    <p:embeddedFont>
      <p:font typeface="Roboto Medium" panose="020F050202020403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4459">
          <p15:clr>
            <a:srgbClr val="747775"/>
          </p15:clr>
        </p15:guide>
        <p15:guide id="2" pos="6027">
          <p15:clr>
            <a:srgbClr val="747775"/>
          </p15:clr>
        </p15:guide>
        <p15:guide id="3" pos="645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IDY JOHANNA BONILLA LAGOS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66"/>
  </p:normalViewPr>
  <p:slideViewPr>
    <p:cSldViewPr snapToGrid="0">
      <p:cViewPr varScale="1">
        <p:scale>
          <a:sx n="33" d="100"/>
          <a:sy n="33" d="100"/>
        </p:scale>
        <p:origin x="3808" y="304"/>
      </p:cViewPr>
      <p:guideLst>
        <p:guide orient="horz" pos="14459"/>
        <p:guide pos="6027"/>
        <p:guide pos="64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3" Type="http://schemas.openxmlformats.org/officeDocument/2006/relationships/notesMaster" Target="notesMasters/notesMaster1.xml"/><Relationship Id="rId21" Type="http://schemas.openxmlformats.org/officeDocument/2006/relationships/viewProps" Target="viewProp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tableStyles" Target="tableStyles.xml"/><Relationship Id="rId10" Type="http://schemas.openxmlformats.org/officeDocument/2006/relationships/font" Target="fonts/font7.fntdata"/><Relationship Id="rId19" Type="http://schemas.openxmlformats.org/officeDocument/2006/relationships/commentAuthors" Target="commentAuthor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675612" y="685800"/>
            <a:ext cx="1507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1bd78e3306_2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75612" y="685800"/>
            <a:ext cx="1507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1bd78e3306_2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087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50663" y="9785144"/>
            <a:ext cx="9585600" cy="3829800"/>
          </a:xfrm>
          <a:prstGeom prst="rect">
            <a:avLst/>
          </a:prstGeom>
        </p:spPr>
        <p:txBody>
          <a:bodyPr spcFirstLastPara="1" wrap="square" lIns="237075" tIns="237075" rIns="237075" bIns="2370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1pPr>
            <a:lvl2pPr lvl="1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2pPr>
            <a:lvl3pPr lvl="2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3pPr>
            <a:lvl4pPr lvl="3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4pPr>
            <a:lvl5pPr lvl="4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5pPr>
            <a:lvl6pPr lvl="5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6pPr>
            <a:lvl7pPr lvl="6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7pPr>
            <a:lvl8pPr lvl="7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8pPr>
            <a:lvl9pPr lvl="8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9531515" y="21214985"/>
            <a:ext cx="617400" cy="1790700"/>
          </a:xfrm>
          <a:prstGeom prst="rect">
            <a:avLst/>
          </a:prstGeom>
        </p:spPr>
        <p:txBody>
          <a:bodyPr spcFirstLastPara="1" wrap="square" lIns="237075" tIns="237075" rIns="237075" bIns="2370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9531515" y="21214985"/>
            <a:ext cx="617400" cy="1790700"/>
          </a:xfrm>
          <a:prstGeom prst="rect">
            <a:avLst/>
          </a:prstGeom>
        </p:spPr>
        <p:txBody>
          <a:bodyPr spcFirstLastPara="1" wrap="square" lIns="237075" tIns="237075" rIns="237075" bIns="2370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50672" y="3387393"/>
            <a:ext cx="9585600" cy="9338100"/>
          </a:xfrm>
          <a:prstGeom prst="rect">
            <a:avLst/>
          </a:prstGeom>
        </p:spPr>
        <p:txBody>
          <a:bodyPr spcFirstLastPara="1" wrap="square" lIns="237075" tIns="237075" rIns="237075" bIns="23707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3500"/>
              <a:buNone/>
              <a:defRPr sz="1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13500"/>
              <a:buNone/>
              <a:defRPr sz="13500"/>
            </a:lvl2pPr>
            <a:lvl3pPr lvl="2" algn="ctr">
              <a:spcBef>
                <a:spcPts val="0"/>
              </a:spcBef>
              <a:spcAft>
                <a:spcPts val="0"/>
              </a:spcAft>
              <a:buSzPts val="13500"/>
              <a:buNone/>
              <a:defRPr sz="13500"/>
            </a:lvl3pPr>
            <a:lvl4pPr lvl="3" algn="ctr">
              <a:spcBef>
                <a:spcPts val="0"/>
              </a:spcBef>
              <a:spcAft>
                <a:spcPts val="0"/>
              </a:spcAft>
              <a:buSzPts val="13500"/>
              <a:buNone/>
              <a:defRPr sz="13500"/>
            </a:lvl4pPr>
            <a:lvl5pPr lvl="4" algn="ctr">
              <a:spcBef>
                <a:spcPts val="0"/>
              </a:spcBef>
              <a:spcAft>
                <a:spcPts val="0"/>
              </a:spcAft>
              <a:buSzPts val="13500"/>
              <a:buNone/>
              <a:defRPr sz="13500"/>
            </a:lvl5pPr>
            <a:lvl6pPr lvl="5" algn="ctr">
              <a:spcBef>
                <a:spcPts val="0"/>
              </a:spcBef>
              <a:spcAft>
                <a:spcPts val="0"/>
              </a:spcAft>
              <a:buSzPts val="13500"/>
              <a:buNone/>
              <a:defRPr sz="13500"/>
            </a:lvl6pPr>
            <a:lvl7pPr lvl="6" algn="ctr">
              <a:spcBef>
                <a:spcPts val="0"/>
              </a:spcBef>
              <a:spcAft>
                <a:spcPts val="0"/>
              </a:spcAft>
              <a:buSzPts val="13500"/>
              <a:buNone/>
              <a:defRPr sz="13500"/>
            </a:lvl7pPr>
            <a:lvl8pPr lvl="7" algn="ctr">
              <a:spcBef>
                <a:spcPts val="0"/>
              </a:spcBef>
              <a:spcAft>
                <a:spcPts val="0"/>
              </a:spcAft>
              <a:buSzPts val="13500"/>
              <a:buNone/>
              <a:defRPr sz="13500"/>
            </a:lvl8pPr>
            <a:lvl9pPr lvl="8" algn="ctr">
              <a:spcBef>
                <a:spcPts val="0"/>
              </a:spcBef>
              <a:spcAft>
                <a:spcPts val="0"/>
              </a:spcAft>
              <a:buSzPts val="13500"/>
              <a:buNone/>
              <a:defRPr sz="135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50663" y="12893657"/>
            <a:ext cx="9585600" cy="3605700"/>
          </a:xfrm>
          <a:prstGeom prst="rect">
            <a:avLst/>
          </a:prstGeom>
        </p:spPr>
        <p:txBody>
          <a:bodyPr spcFirstLastPara="1" wrap="square" lIns="237075" tIns="237075" rIns="237075" bIns="23707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9531515" y="21214985"/>
            <a:ext cx="617400" cy="1790700"/>
          </a:xfrm>
          <a:prstGeom prst="rect">
            <a:avLst/>
          </a:prstGeom>
        </p:spPr>
        <p:txBody>
          <a:bodyPr spcFirstLastPara="1" wrap="square" lIns="237075" tIns="237075" rIns="237075" bIns="2370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6110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50663" y="2024611"/>
            <a:ext cx="9585600" cy="2605500"/>
          </a:xfrm>
          <a:prstGeom prst="rect">
            <a:avLst/>
          </a:prstGeom>
        </p:spPr>
        <p:txBody>
          <a:bodyPr spcFirstLastPara="1" wrap="square" lIns="237075" tIns="237075" rIns="237075" bIns="23707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50663" y="5243106"/>
            <a:ext cx="9585600" cy="15542700"/>
          </a:xfrm>
          <a:prstGeom prst="rect">
            <a:avLst/>
          </a:prstGeom>
        </p:spPr>
        <p:txBody>
          <a:bodyPr spcFirstLastPara="1" wrap="square" lIns="237075" tIns="237075" rIns="237075" bIns="237075" anchor="t" anchorCtr="0">
            <a:normAutofit/>
          </a:bodyPr>
          <a:lstStyle>
            <a:lvl1pPr marL="457200" lvl="0" indent="-527050">
              <a:spcBef>
                <a:spcPts val="0"/>
              </a:spcBef>
              <a:spcAft>
                <a:spcPts val="0"/>
              </a:spcAft>
              <a:buSzPts val="4700"/>
              <a:buChar char="●"/>
              <a:defRPr/>
            </a:lvl1pPr>
            <a:lvl2pPr marL="914400" lvl="1" indent="-457200">
              <a:spcBef>
                <a:spcPts val="0"/>
              </a:spcBef>
              <a:spcAft>
                <a:spcPts val="0"/>
              </a:spcAft>
              <a:buSzPts val="3600"/>
              <a:buChar char="○"/>
              <a:defRPr/>
            </a:lvl2pPr>
            <a:lvl3pPr marL="1371600" lvl="2" indent="-457200">
              <a:spcBef>
                <a:spcPts val="0"/>
              </a:spcBef>
              <a:spcAft>
                <a:spcPts val="0"/>
              </a:spcAft>
              <a:buSzPts val="3600"/>
              <a:buChar char="■"/>
              <a:defRPr/>
            </a:lvl3pPr>
            <a:lvl4pPr marL="1828800" lvl="3" indent="-457200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4pPr>
            <a:lvl5pPr marL="2286000" lvl="4" indent="-457200">
              <a:spcBef>
                <a:spcPts val="0"/>
              </a:spcBef>
              <a:spcAft>
                <a:spcPts val="0"/>
              </a:spcAft>
              <a:buSzPts val="3600"/>
              <a:buChar char="○"/>
              <a:defRPr/>
            </a:lvl5pPr>
            <a:lvl6pPr marL="2743200" lvl="5" indent="-457200">
              <a:spcBef>
                <a:spcPts val="0"/>
              </a:spcBef>
              <a:spcAft>
                <a:spcPts val="0"/>
              </a:spcAft>
              <a:buSzPts val="3600"/>
              <a:buChar char="■"/>
              <a:defRPr/>
            </a:lvl6pPr>
            <a:lvl7pPr marL="3200400" lvl="6" indent="-457200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7pPr>
            <a:lvl8pPr marL="3657600" lvl="7" indent="-457200">
              <a:spcBef>
                <a:spcPts val="0"/>
              </a:spcBef>
              <a:spcAft>
                <a:spcPts val="0"/>
              </a:spcAft>
              <a:buSzPts val="3600"/>
              <a:buChar char="○"/>
              <a:defRPr/>
            </a:lvl8pPr>
            <a:lvl9pPr marL="4114800" lvl="8" indent="-457200">
              <a:spcBef>
                <a:spcPts val="0"/>
              </a:spcBef>
              <a:spcAft>
                <a:spcPts val="0"/>
              </a:spcAft>
              <a:buSzPts val="36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531515" y="21214985"/>
            <a:ext cx="617400" cy="1790700"/>
          </a:xfrm>
          <a:prstGeom prst="rect">
            <a:avLst/>
          </a:prstGeom>
        </p:spPr>
        <p:txBody>
          <a:bodyPr spcFirstLastPara="1" wrap="square" lIns="237075" tIns="237075" rIns="237075" bIns="2370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50663" y="2024611"/>
            <a:ext cx="9585600" cy="2605500"/>
          </a:xfrm>
          <a:prstGeom prst="rect">
            <a:avLst/>
          </a:prstGeom>
        </p:spPr>
        <p:txBody>
          <a:bodyPr spcFirstLastPara="1" wrap="square" lIns="237075" tIns="237075" rIns="237075" bIns="23707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50663" y="5243106"/>
            <a:ext cx="4500000" cy="15542700"/>
          </a:xfrm>
          <a:prstGeom prst="rect">
            <a:avLst/>
          </a:prstGeom>
        </p:spPr>
        <p:txBody>
          <a:bodyPr spcFirstLastPara="1" wrap="square" lIns="237075" tIns="237075" rIns="237075" bIns="237075" anchor="t" anchorCtr="0">
            <a:normAutofit/>
          </a:bodyPr>
          <a:lstStyle>
            <a:lvl1pPr marL="457200" lvl="0" indent="-457200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1pPr>
            <a:lvl2pPr marL="914400" lvl="1" indent="-425450">
              <a:spcBef>
                <a:spcPts val="0"/>
              </a:spcBef>
              <a:spcAft>
                <a:spcPts val="0"/>
              </a:spcAft>
              <a:buSzPts val="3100"/>
              <a:buChar char="○"/>
              <a:defRPr sz="3100"/>
            </a:lvl2pPr>
            <a:lvl3pPr marL="1371600" lvl="2" indent="-425450">
              <a:spcBef>
                <a:spcPts val="0"/>
              </a:spcBef>
              <a:spcAft>
                <a:spcPts val="0"/>
              </a:spcAft>
              <a:buSzPts val="3100"/>
              <a:buChar char="■"/>
              <a:defRPr sz="3100"/>
            </a:lvl3pPr>
            <a:lvl4pPr marL="1828800" lvl="3" indent="-425450">
              <a:spcBef>
                <a:spcPts val="0"/>
              </a:spcBef>
              <a:spcAft>
                <a:spcPts val="0"/>
              </a:spcAft>
              <a:buSzPts val="3100"/>
              <a:buChar char="●"/>
              <a:defRPr sz="3100"/>
            </a:lvl4pPr>
            <a:lvl5pPr marL="2286000" lvl="4" indent="-425450">
              <a:spcBef>
                <a:spcPts val="0"/>
              </a:spcBef>
              <a:spcAft>
                <a:spcPts val="0"/>
              </a:spcAft>
              <a:buSzPts val="3100"/>
              <a:buChar char="○"/>
              <a:defRPr sz="3100"/>
            </a:lvl5pPr>
            <a:lvl6pPr marL="2743200" lvl="5" indent="-425450">
              <a:spcBef>
                <a:spcPts val="0"/>
              </a:spcBef>
              <a:spcAft>
                <a:spcPts val="0"/>
              </a:spcAft>
              <a:buSzPts val="3100"/>
              <a:buChar char="■"/>
              <a:defRPr sz="3100"/>
            </a:lvl6pPr>
            <a:lvl7pPr marL="3200400" lvl="6" indent="-425450">
              <a:spcBef>
                <a:spcPts val="0"/>
              </a:spcBef>
              <a:spcAft>
                <a:spcPts val="0"/>
              </a:spcAft>
              <a:buSzPts val="3100"/>
              <a:buChar char="●"/>
              <a:defRPr sz="3100"/>
            </a:lvl7pPr>
            <a:lvl8pPr marL="3657600" lvl="7" indent="-425450">
              <a:spcBef>
                <a:spcPts val="0"/>
              </a:spcBef>
              <a:spcAft>
                <a:spcPts val="0"/>
              </a:spcAft>
              <a:buSzPts val="3100"/>
              <a:buChar char="○"/>
              <a:defRPr sz="3100"/>
            </a:lvl8pPr>
            <a:lvl9pPr marL="4114800" lvl="8" indent="-425450">
              <a:spcBef>
                <a:spcPts val="0"/>
              </a:spcBef>
              <a:spcAft>
                <a:spcPts val="0"/>
              </a:spcAft>
              <a:buSzPts val="3100"/>
              <a:buChar char="■"/>
              <a:defRPr sz="31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5436450" y="5243106"/>
            <a:ext cx="4500000" cy="15542700"/>
          </a:xfrm>
          <a:prstGeom prst="rect">
            <a:avLst/>
          </a:prstGeom>
        </p:spPr>
        <p:txBody>
          <a:bodyPr spcFirstLastPara="1" wrap="square" lIns="237075" tIns="237075" rIns="237075" bIns="237075" anchor="t" anchorCtr="0">
            <a:normAutofit/>
          </a:bodyPr>
          <a:lstStyle>
            <a:lvl1pPr marL="457200" lvl="0" indent="-457200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1pPr>
            <a:lvl2pPr marL="914400" lvl="1" indent="-425450">
              <a:spcBef>
                <a:spcPts val="0"/>
              </a:spcBef>
              <a:spcAft>
                <a:spcPts val="0"/>
              </a:spcAft>
              <a:buSzPts val="3100"/>
              <a:buChar char="○"/>
              <a:defRPr sz="3100"/>
            </a:lvl2pPr>
            <a:lvl3pPr marL="1371600" lvl="2" indent="-425450">
              <a:spcBef>
                <a:spcPts val="0"/>
              </a:spcBef>
              <a:spcAft>
                <a:spcPts val="0"/>
              </a:spcAft>
              <a:buSzPts val="3100"/>
              <a:buChar char="■"/>
              <a:defRPr sz="3100"/>
            </a:lvl3pPr>
            <a:lvl4pPr marL="1828800" lvl="3" indent="-425450">
              <a:spcBef>
                <a:spcPts val="0"/>
              </a:spcBef>
              <a:spcAft>
                <a:spcPts val="0"/>
              </a:spcAft>
              <a:buSzPts val="3100"/>
              <a:buChar char="●"/>
              <a:defRPr sz="3100"/>
            </a:lvl4pPr>
            <a:lvl5pPr marL="2286000" lvl="4" indent="-425450">
              <a:spcBef>
                <a:spcPts val="0"/>
              </a:spcBef>
              <a:spcAft>
                <a:spcPts val="0"/>
              </a:spcAft>
              <a:buSzPts val="3100"/>
              <a:buChar char="○"/>
              <a:defRPr sz="3100"/>
            </a:lvl5pPr>
            <a:lvl6pPr marL="2743200" lvl="5" indent="-425450">
              <a:spcBef>
                <a:spcPts val="0"/>
              </a:spcBef>
              <a:spcAft>
                <a:spcPts val="0"/>
              </a:spcAft>
              <a:buSzPts val="3100"/>
              <a:buChar char="■"/>
              <a:defRPr sz="3100"/>
            </a:lvl6pPr>
            <a:lvl7pPr marL="3200400" lvl="6" indent="-425450">
              <a:spcBef>
                <a:spcPts val="0"/>
              </a:spcBef>
              <a:spcAft>
                <a:spcPts val="0"/>
              </a:spcAft>
              <a:buSzPts val="3100"/>
              <a:buChar char="●"/>
              <a:defRPr sz="3100"/>
            </a:lvl7pPr>
            <a:lvl8pPr marL="3657600" lvl="7" indent="-425450">
              <a:spcBef>
                <a:spcPts val="0"/>
              </a:spcBef>
              <a:spcAft>
                <a:spcPts val="0"/>
              </a:spcAft>
              <a:buSzPts val="3100"/>
              <a:buChar char="○"/>
              <a:defRPr sz="3100"/>
            </a:lvl8pPr>
            <a:lvl9pPr marL="4114800" lvl="8" indent="-425450">
              <a:spcBef>
                <a:spcPts val="0"/>
              </a:spcBef>
              <a:spcAft>
                <a:spcPts val="0"/>
              </a:spcAft>
              <a:buSzPts val="3100"/>
              <a:buChar char="■"/>
              <a:defRPr sz="31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9531515" y="21214985"/>
            <a:ext cx="617400" cy="1790700"/>
          </a:xfrm>
          <a:prstGeom prst="rect">
            <a:avLst/>
          </a:prstGeom>
        </p:spPr>
        <p:txBody>
          <a:bodyPr spcFirstLastPara="1" wrap="square" lIns="237075" tIns="237075" rIns="237075" bIns="2370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50663" y="2024611"/>
            <a:ext cx="9585600" cy="2605500"/>
          </a:xfrm>
          <a:prstGeom prst="rect">
            <a:avLst/>
          </a:prstGeom>
        </p:spPr>
        <p:txBody>
          <a:bodyPr spcFirstLastPara="1" wrap="square" lIns="237075" tIns="237075" rIns="237075" bIns="23707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9531515" y="21214985"/>
            <a:ext cx="617400" cy="1790700"/>
          </a:xfrm>
          <a:prstGeom prst="rect">
            <a:avLst/>
          </a:prstGeom>
        </p:spPr>
        <p:txBody>
          <a:bodyPr spcFirstLastPara="1" wrap="square" lIns="237075" tIns="237075" rIns="237075" bIns="2370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50663" y="2527664"/>
            <a:ext cx="3159000" cy="3438000"/>
          </a:xfrm>
          <a:prstGeom prst="rect">
            <a:avLst/>
          </a:prstGeom>
        </p:spPr>
        <p:txBody>
          <a:bodyPr spcFirstLastPara="1" wrap="square" lIns="237075" tIns="237075" rIns="237075" bIns="23707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50663" y="6321890"/>
            <a:ext cx="3159000" cy="14464500"/>
          </a:xfrm>
          <a:prstGeom prst="rect">
            <a:avLst/>
          </a:prstGeom>
        </p:spPr>
        <p:txBody>
          <a:bodyPr spcFirstLastPara="1" wrap="square" lIns="237075" tIns="237075" rIns="237075" bIns="237075" anchor="t" anchorCtr="0">
            <a:normAutofit/>
          </a:bodyPr>
          <a:lstStyle>
            <a:lvl1pPr marL="457200" lvl="0" indent="-425450">
              <a:spcBef>
                <a:spcPts val="0"/>
              </a:spcBef>
              <a:spcAft>
                <a:spcPts val="0"/>
              </a:spcAft>
              <a:buSzPts val="3100"/>
              <a:buChar char="●"/>
              <a:defRPr sz="3100"/>
            </a:lvl1pPr>
            <a:lvl2pPr marL="914400" lvl="1" indent="-425450">
              <a:spcBef>
                <a:spcPts val="0"/>
              </a:spcBef>
              <a:spcAft>
                <a:spcPts val="0"/>
              </a:spcAft>
              <a:buSzPts val="3100"/>
              <a:buChar char="○"/>
              <a:defRPr sz="3100"/>
            </a:lvl2pPr>
            <a:lvl3pPr marL="1371600" lvl="2" indent="-425450">
              <a:spcBef>
                <a:spcPts val="0"/>
              </a:spcBef>
              <a:spcAft>
                <a:spcPts val="0"/>
              </a:spcAft>
              <a:buSzPts val="3100"/>
              <a:buChar char="■"/>
              <a:defRPr sz="3100"/>
            </a:lvl3pPr>
            <a:lvl4pPr marL="1828800" lvl="3" indent="-425450">
              <a:spcBef>
                <a:spcPts val="0"/>
              </a:spcBef>
              <a:spcAft>
                <a:spcPts val="0"/>
              </a:spcAft>
              <a:buSzPts val="3100"/>
              <a:buChar char="●"/>
              <a:defRPr sz="3100"/>
            </a:lvl4pPr>
            <a:lvl5pPr marL="2286000" lvl="4" indent="-425450">
              <a:spcBef>
                <a:spcPts val="0"/>
              </a:spcBef>
              <a:spcAft>
                <a:spcPts val="0"/>
              </a:spcAft>
              <a:buSzPts val="3100"/>
              <a:buChar char="○"/>
              <a:defRPr sz="3100"/>
            </a:lvl5pPr>
            <a:lvl6pPr marL="2743200" lvl="5" indent="-425450">
              <a:spcBef>
                <a:spcPts val="0"/>
              </a:spcBef>
              <a:spcAft>
                <a:spcPts val="0"/>
              </a:spcAft>
              <a:buSzPts val="3100"/>
              <a:buChar char="■"/>
              <a:defRPr sz="3100"/>
            </a:lvl6pPr>
            <a:lvl7pPr marL="3200400" lvl="6" indent="-425450">
              <a:spcBef>
                <a:spcPts val="0"/>
              </a:spcBef>
              <a:spcAft>
                <a:spcPts val="0"/>
              </a:spcAft>
              <a:buSzPts val="3100"/>
              <a:buChar char="●"/>
              <a:defRPr sz="3100"/>
            </a:lvl7pPr>
            <a:lvl8pPr marL="3657600" lvl="7" indent="-425450">
              <a:spcBef>
                <a:spcPts val="0"/>
              </a:spcBef>
              <a:spcAft>
                <a:spcPts val="0"/>
              </a:spcAft>
              <a:buSzPts val="3100"/>
              <a:buChar char="○"/>
              <a:defRPr sz="3100"/>
            </a:lvl8pPr>
            <a:lvl9pPr marL="4114800" lvl="8" indent="-425450">
              <a:spcBef>
                <a:spcPts val="0"/>
              </a:spcBef>
              <a:spcAft>
                <a:spcPts val="0"/>
              </a:spcAft>
              <a:buSzPts val="3100"/>
              <a:buChar char="■"/>
              <a:defRPr sz="31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9531515" y="21214985"/>
            <a:ext cx="617400" cy="1790700"/>
          </a:xfrm>
          <a:prstGeom prst="rect">
            <a:avLst/>
          </a:prstGeom>
        </p:spPr>
        <p:txBody>
          <a:bodyPr spcFirstLastPara="1" wrap="square" lIns="237075" tIns="237075" rIns="237075" bIns="2370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551531" y="2047927"/>
            <a:ext cx="7163700" cy="18610800"/>
          </a:xfrm>
          <a:prstGeom prst="rect">
            <a:avLst/>
          </a:prstGeom>
        </p:spPr>
        <p:txBody>
          <a:bodyPr spcFirstLastPara="1" wrap="square" lIns="237075" tIns="237075" rIns="237075" bIns="2370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1pPr>
            <a:lvl2pPr lvl="1"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2pPr>
            <a:lvl3pPr lvl="2"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3pPr>
            <a:lvl4pPr lvl="3"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4pPr>
            <a:lvl5pPr lvl="4"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5pPr>
            <a:lvl6pPr lvl="5"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6pPr>
            <a:lvl7pPr lvl="6"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7pPr>
            <a:lvl8pPr lvl="7"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8pPr>
            <a:lvl9pPr lvl="8"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9531515" y="21214985"/>
            <a:ext cx="617400" cy="1790700"/>
          </a:xfrm>
          <a:prstGeom prst="rect">
            <a:avLst/>
          </a:prstGeom>
        </p:spPr>
        <p:txBody>
          <a:bodyPr spcFirstLastPara="1" wrap="square" lIns="237075" tIns="237075" rIns="237075" bIns="2370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143500" y="-569"/>
            <a:ext cx="5143500" cy="2340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37075" tIns="237075" rIns="237075" bIns="2370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98688" y="5610245"/>
            <a:ext cx="4550700" cy="6743700"/>
          </a:xfrm>
          <a:prstGeom prst="rect">
            <a:avLst/>
          </a:prstGeom>
        </p:spPr>
        <p:txBody>
          <a:bodyPr spcFirstLastPara="1" wrap="square" lIns="237075" tIns="237075" rIns="237075" bIns="23707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900"/>
              <a:buNone/>
              <a:defRPr sz="109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900"/>
              <a:buNone/>
              <a:defRPr sz="109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900"/>
              <a:buNone/>
              <a:defRPr sz="109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900"/>
              <a:buNone/>
              <a:defRPr sz="109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900"/>
              <a:buNone/>
              <a:defRPr sz="109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900"/>
              <a:buNone/>
              <a:defRPr sz="109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900"/>
              <a:buNone/>
              <a:defRPr sz="109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900"/>
              <a:buNone/>
              <a:defRPr sz="109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900"/>
              <a:buNone/>
              <a:defRPr sz="109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98688" y="12752397"/>
            <a:ext cx="4550700" cy="5619000"/>
          </a:xfrm>
          <a:prstGeom prst="rect">
            <a:avLst/>
          </a:prstGeom>
        </p:spPr>
        <p:txBody>
          <a:bodyPr spcFirstLastPara="1" wrap="square" lIns="237075" tIns="237075" rIns="237075" bIns="23707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5556938" y="3294129"/>
            <a:ext cx="4316700" cy="16810500"/>
          </a:xfrm>
          <a:prstGeom prst="rect">
            <a:avLst/>
          </a:prstGeom>
        </p:spPr>
        <p:txBody>
          <a:bodyPr spcFirstLastPara="1" wrap="square" lIns="237075" tIns="237075" rIns="237075" bIns="237075" anchor="ctr" anchorCtr="0">
            <a:normAutofit/>
          </a:bodyPr>
          <a:lstStyle>
            <a:lvl1pPr marL="457200" lvl="0" indent="-527050">
              <a:spcBef>
                <a:spcPts val="0"/>
              </a:spcBef>
              <a:spcAft>
                <a:spcPts val="0"/>
              </a:spcAft>
              <a:buSzPts val="4700"/>
              <a:buChar char="●"/>
              <a:defRPr/>
            </a:lvl1pPr>
            <a:lvl2pPr marL="914400" lvl="1" indent="-457200">
              <a:spcBef>
                <a:spcPts val="0"/>
              </a:spcBef>
              <a:spcAft>
                <a:spcPts val="0"/>
              </a:spcAft>
              <a:buSzPts val="3600"/>
              <a:buChar char="○"/>
              <a:defRPr/>
            </a:lvl2pPr>
            <a:lvl3pPr marL="1371600" lvl="2" indent="-457200">
              <a:spcBef>
                <a:spcPts val="0"/>
              </a:spcBef>
              <a:spcAft>
                <a:spcPts val="0"/>
              </a:spcAft>
              <a:buSzPts val="3600"/>
              <a:buChar char="■"/>
              <a:defRPr/>
            </a:lvl3pPr>
            <a:lvl4pPr marL="1828800" lvl="3" indent="-457200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4pPr>
            <a:lvl5pPr marL="2286000" lvl="4" indent="-457200">
              <a:spcBef>
                <a:spcPts val="0"/>
              </a:spcBef>
              <a:spcAft>
                <a:spcPts val="0"/>
              </a:spcAft>
              <a:buSzPts val="3600"/>
              <a:buChar char="○"/>
              <a:defRPr/>
            </a:lvl5pPr>
            <a:lvl6pPr marL="2743200" lvl="5" indent="-457200">
              <a:spcBef>
                <a:spcPts val="0"/>
              </a:spcBef>
              <a:spcAft>
                <a:spcPts val="0"/>
              </a:spcAft>
              <a:buSzPts val="3600"/>
              <a:buChar char="■"/>
              <a:defRPr/>
            </a:lvl6pPr>
            <a:lvl7pPr marL="3200400" lvl="6" indent="-457200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7pPr>
            <a:lvl8pPr marL="3657600" lvl="7" indent="-457200">
              <a:spcBef>
                <a:spcPts val="0"/>
              </a:spcBef>
              <a:spcAft>
                <a:spcPts val="0"/>
              </a:spcAft>
              <a:buSzPts val="3600"/>
              <a:buChar char="○"/>
              <a:defRPr/>
            </a:lvl8pPr>
            <a:lvl9pPr marL="4114800" lvl="8" indent="-457200">
              <a:spcBef>
                <a:spcPts val="0"/>
              </a:spcBef>
              <a:spcAft>
                <a:spcPts val="0"/>
              </a:spcAft>
              <a:buSzPts val="36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9531515" y="21214985"/>
            <a:ext cx="617400" cy="1790700"/>
          </a:xfrm>
          <a:prstGeom prst="rect">
            <a:avLst/>
          </a:prstGeom>
        </p:spPr>
        <p:txBody>
          <a:bodyPr spcFirstLastPara="1" wrap="square" lIns="237075" tIns="237075" rIns="237075" bIns="2370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50663" y="19246710"/>
            <a:ext cx="6748800" cy="2752800"/>
          </a:xfrm>
          <a:prstGeom prst="rect">
            <a:avLst/>
          </a:prstGeom>
        </p:spPr>
        <p:txBody>
          <a:bodyPr spcFirstLastPara="1" wrap="square" lIns="237075" tIns="237075" rIns="237075" bIns="23707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9531515" y="21214985"/>
            <a:ext cx="617400" cy="1790700"/>
          </a:xfrm>
          <a:prstGeom prst="rect">
            <a:avLst/>
          </a:prstGeom>
        </p:spPr>
        <p:txBody>
          <a:bodyPr spcFirstLastPara="1" wrap="square" lIns="237075" tIns="237075" rIns="237075" bIns="2370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50663" y="5032240"/>
            <a:ext cx="9585600" cy="8932800"/>
          </a:xfrm>
          <a:prstGeom prst="rect">
            <a:avLst/>
          </a:prstGeom>
        </p:spPr>
        <p:txBody>
          <a:bodyPr spcFirstLastPara="1" wrap="square" lIns="237075" tIns="237075" rIns="237075" bIns="23707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1100"/>
              <a:buNone/>
              <a:defRPr sz="31100"/>
            </a:lvl1pPr>
            <a:lvl2pPr lvl="1" algn="ctr">
              <a:spcBef>
                <a:spcPts val="0"/>
              </a:spcBef>
              <a:spcAft>
                <a:spcPts val="0"/>
              </a:spcAft>
              <a:buSzPts val="31100"/>
              <a:buNone/>
              <a:defRPr sz="31100"/>
            </a:lvl2pPr>
            <a:lvl3pPr lvl="2" algn="ctr">
              <a:spcBef>
                <a:spcPts val="0"/>
              </a:spcBef>
              <a:spcAft>
                <a:spcPts val="0"/>
              </a:spcAft>
              <a:buSzPts val="31100"/>
              <a:buNone/>
              <a:defRPr sz="31100"/>
            </a:lvl3pPr>
            <a:lvl4pPr lvl="3" algn="ctr">
              <a:spcBef>
                <a:spcPts val="0"/>
              </a:spcBef>
              <a:spcAft>
                <a:spcPts val="0"/>
              </a:spcAft>
              <a:buSzPts val="31100"/>
              <a:buNone/>
              <a:defRPr sz="31100"/>
            </a:lvl4pPr>
            <a:lvl5pPr lvl="4" algn="ctr">
              <a:spcBef>
                <a:spcPts val="0"/>
              </a:spcBef>
              <a:spcAft>
                <a:spcPts val="0"/>
              </a:spcAft>
              <a:buSzPts val="31100"/>
              <a:buNone/>
              <a:defRPr sz="31100"/>
            </a:lvl5pPr>
            <a:lvl6pPr lvl="5" algn="ctr">
              <a:spcBef>
                <a:spcPts val="0"/>
              </a:spcBef>
              <a:spcAft>
                <a:spcPts val="0"/>
              </a:spcAft>
              <a:buSzPts val="31100"/>
              <a:buNone/>
              <a:defRPr sz="31100"/>
            </a:lvl6pPr>
            <a:lvl7pPr lvl="6" algn="ctr">
              <a:spcBef>
                <a:spcPts val="0"/>
              </a:spcBef>
              <a:spcAft>
                <a:spcPts val="0"/>
              </a:spcAft>
              <a:buSzPts val="31100"/>
              <a:buNone/>
              <a:defRPr sz="31100"/>
            </a:lvl7pPr>
            <a:lvl8pPr lvl="7" algn="ctr">
              <a:spcBef>
                <a:spcPts val="0"/>
              </a:spcBef>
              <a:spcAft>
                <a:spcPts val="0"/>
              </a:spcAft>
              <a:buSzPts val="31100"/>
              <a:buNone/>
              <a:defRPr sz="31100"/>
            </a:lvl8pPr>
            <a:lvl9pPr lvl="8" algn="ctr">
              <a:spcBef>
                <a:spcPts val="0"/>
              </a:spcBef>
              <a:spcAft>
                <a:spcPts val="0"/>
              </a:spcAft>
              <a:buSzPts val="31100"/>
              <a:buNone/>
              <a:defRPr sz="311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50663" y="14340831"/>
            <a:ext cx="9585600" cy="5917800"/>
          </a:xfrm>
          <a:prstGeom prst="rect">
            <a:avLst/>
          </a:prstGeom>
        </p:spPr>
        <p:txBody>
          <a:bodyPr spcFirstLastPara="1" wrap="square" lIns="237075" tIns="237075" rIns="237075" bIns="237075" anchor="t" anchorCtr="0">
            <a:normAutofit/>
          </a:bodyPr>
          <a:lstStyle>
            <a:lvl1pPr marL="457200" lvl="0" indent="-527050" algn="ctr">
              <a:spcBef>
                <a:spcPts val="0"/>
              </a:spcBef>
              <a:spcAft>
                <a:spcPts val="0"/>
              </a:spcAft>
              <a:buSzPts val="4700"/>
              <a:buChar char="●"/>
              <a:defRPr/>
            </a:lvl1pPr>
            <a:lvl2pPr marL="914400" lvl="1" indent="-457200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/>
            </a:lvl2pPr>
            <a:lvl3pPr marL="1371600" lvl="2" indent="-457200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/>
            </a:lvl3pPr>
            <a:lvl4pPr marL="1828800" lvl="3" indent="-457200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4pPr>
            <a:lvl5pPr marL="2286000" lvl="4" indent="-457200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/>
            </a:lvl5pPr>
            <a:lvl6pPr marL="2743200" lvl="5" indent="-457200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/>
            </a:lvl6pPr>
            <a:lvl7pPr marL="3200400" lvl="6" indent="-457200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7pPr>
            <a:lvl8pPr marL="3657600" lvl="7" indent="-457200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/>
            </a:lvl8pPr>
            <a:lvl9pPr marL="4114800" lvl="8" indent="-457200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9531515" y="21214985"/>
            <a:ext cx="617400" cy="1790700"/>
          </a:xfrm>
          <a:prstGeom prst="rect">
            <a:avLst/>
          </a:prstGeom>
        </p:spPr>
        <p:txBody>
          <a:bodyPr spcFirstLastPara="1" wrap="square" lIns="237075" tIns="237075" rIns="237075" bIns="2370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50663" y="2024611"/>
            <a:ext cx="9585600" cy="26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37075" tIns="237075" rIns="237075" bIns="23707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sz="73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sz="73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sz="73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sz="73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sz="73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sz="73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sz="73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sz="73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sz="7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50663" y="5243106"/>
            <a:ext cx="9585600" cy="155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37075" tIns="237075" rIns="237075" bIns="237075" anchor="t" anchorCtr="0">
            <a:normAutofit/>
          </a:bodyPr>
          <a:lstStyle>
            <a:lvl1pPr marL="457200" lvl="0" indent="-5270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Char char="●"/>
              <a:defRPr sz="4700">
                <a:solidFill>
                  <a:schemeClr val="dk2"/>
                </a:solidFill>
              </a:defRPr>
            </a:lvl1pPr>
            <a:lvl2pPr marL="914400" lvl="1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Char char="○"/>
              <a:defRPr sz="3600">
                <a:solidFill>
                  <a:schemeClr val="dk2"/>
                </a:solidFill>
              </a:defRPr>
            </a:lvl2pPr>
            <a:lvl3pPr marL="1371600" lvl="2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Char char="■"/>
              <a:defRPr sz="3600">
                <a:solidFill>
                  <a:schemeClr val="dk2"/>
                </a:solidFill>
              </a:defRPr>
            </a:lvl3pPr>
            <a:lvl4pPr marL="1828800" lvl="3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Char char="●"/>
              <a:defRPr sz="3600">
                <a:solidFill>
                  <a:schemeClr val="dk2"/>
                </a:solidFill>
              </a:defRPr>
            </a:lvl4pPr>
            <a:lvl5pPr marL="2286000" lvl="4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Char char="○"/>
              <a:defRPr sz="3600">
                <a:solidFill>
                  <a:schemeClr val="dk2"/>
                </a:solidFill>
              </a:defRPr>
            </a:lvl5pPr>
            <a:lvl6pPr marL="2743200" lvl="5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Char char="■"/>
              <a:defRPr sz="3600">
                <a:solidFill>
                  <a:schemeClr val="dk2"/>
                </a:solidFill>
              </a:defRPr>
            </a:lvl6pPr>
            <a:lvl7pPr marL="3200400" lvl="6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Char char="●"/>
              <a:defRPr sz="3600">
                <a:solidFill>
                  <a:schemeClr val="dk2"/>
                </a:solidFill>
              </a:defRPr>
            </a:lvl7pPr>
            <a:lvl8pPr marL="3657600" lvl="7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Char char="○"/>
              <a:defRPr sz="3600">
                <a:solidFill>
                  <a:schemeClr val="dk2"/>
                </a:solidFill>
              </a:defRPr>
            </a:lvl8pPr>
            <a:lvl9pPr marL="4114800" lvl="8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Char char="■"/>
              <a:defRPr sz="3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531515" y="21214985"/>
            <a:ext cx="6174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37075" tIns="237075" rIns="237075" bIns="237075" anchor="ctr" anchorCtr="0">
            <a:normAutofit/>
          </a:bodyPr>
          <a:lstStyle>
            <a:lvl1pPr lvl="0" algn="r">
              <a:buNone/>
              <a:defRPr sz="2600">
                <a:solidFill>
                  <a:schemeClr val="dk2"/>
                </a:solidFill>
              </a:defRPr>
            </a:lvl1pPr>
            <a:lvl2pPr lvl="1" algn="r">
              <a:buNone/>
              <a:defRPr sz="2600">
                <a:solidFill>
                  <a:schemeClr val="dk2"/>
                </a:solidFill>
              </a:defRPr>
            </a:lvl2pPr>
            <a:lvl3pPr lvl="2" algn="r">
              <a:buNone/>
              <a:defRPr sz="2600">
                <a:solidFill>
                  <a:schemeClr val="dk2"/>
                </a:solidFill>
              </a:defRPr>
            </a:lvl3pPr>
            <a:lvl4pPr lvl="3" algn="r">
              <a:buNone/>
              <a:defRPr sz="2600">
                <a:solidFill>
                  <a:schemeClr val="dk2"/>
                </a:solidFill>
              </a:defRPr>
            </a:lvl4pPr>
            <a:lvl5pPr lvl="4" algn="r">
              <a:buNone/>
              <a:defRPr sz="2600">
                <a:solidFill>
                  <a:schemeClr val="dk2"/>
                </a:solidFill>
              </a:defRPr>
            </a:lvl5pPr>
            <a:lvl6pPr lvl="5" algn="r">
              <a:buNone/>
              <a:defRPr sz="2600">
                <a:solidFill>
                  <a:schemeClr val="dk2"/>
                </a:solidFill>
              </a:defRPr>
            </a:lvl6pPr>
            <a:lvl7pPr lvl="6" algn="r">
              <a:buNone/>
              <a:defRPr sz="2600">
                <a:solidFill>
                  <a:schemeClr val="dk2"/>
                </a:solidFill>
              </a:defRPr>
            </a:lvl7pPr>
            <a:lvl8pPr lvl="7" algn="r">
              <a:buNone/>
              <a:defRPr sz="2600">
                <a:solidFill>
                  <a:schemeClr val="dk2"/>
                </a:solidFill>
              </a:defRPr>
            </a:lvl8pPr>
            <a:lvl9pPr lvl="8" algn="r">
              <a:buNone/>
              <a:defRPr sz="26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10287000" cy="22013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0287002" cy="8081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4"/>
          <p:cNvPicPr preferRelativeResize="0"/>
          <p:nvPr/>
        </p:nvPicPr>
        <p:blipFill rotWithShape="1">
          <a:blip r:embed="rId5">
            <a:alphaModFix/>
          </a:blip>
          <a:srcRect t="5908"/>
          <a:stretch/>
        </p:blipFill>
        <p:spPr>
          <a:xfrm>
            <a:off x="20425" y="1"/>
            <a:ext cx="10287000" cy="7599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-12"/>
            <a:ext cx="3936502" cy="179142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4"/>
          <p:cNvSpPr txBox="1"/>
          <p:nvPr/>
        </p:nvSpPr>
        <p:spPr>
          <a:xfrm>
            <a:off x="988550" y="6549750"/>
            <a:ext cx="6862500" cy="19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7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Con nuestros productos de </a:t>
            </a:r>
            <a:r>
              <a:rPr lang="es" sz="37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Vida grupo para empresas </a:t>
            </a:r>
            <a:r>
              <a:rPr lang="es" sz="37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hemos obtenido grandes resultados</a:t>
            </a:r>
            <a:endParaRPr sz="37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9" name="Google Shape;89;p14"/>
          <p:cNvSpPr/>
          <p:nvPr/>
        </p:nvSpPr>
        <p:spPr>
          <a:xfrm>
            <a:off x="1023850" y="5043838"/>
            <a:ext cx="5507700" cy="12711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19251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4"/>
          <p:cNvSpPr txBox="1"/>
          <p:nvPr/>
        </p:nvSpPr>
        <p:spPr>
          <a:xfrm>
            <a:off x="1135350" y="5093250"/>
            <a:ext cx="55077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500" i="1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¿Sabías que</a:t>
            </a:r>
            <a:endParaRPr sz="6500" i="1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91" name="Google Shape;91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95725" y="8694113"/>
            <a:ext cx="8472248" cy="9545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4"/>
          <p:cNvSpPr txBox="1"/>
          <p:nvPr/>
        </p:nvSpPr>
        <p:spPr>
          <a:xfrm>
            <a:off x="988550" y="8933288"/>
            <a:ext cx="4199700" cy="27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30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Para </a:t>
            </a:r>
            <a:r>
              <a:rPr lang="es" sz="2300" b="1">
                <a:solidFill>
                  <a:srgbClr val="019251"/>
                </a:solidFill>
                <a:latin typeface="Roboto"/>
                <a:ea typeface="Roboto"/>
                <a:cs typeface="Roboto"/>
                <a:sym typeface="Roboto"/>
              </a:rPr>
              <a:t>Seguros Bolívar</a:t>
            </a:r>
            <a:r>
              <a:rPr lang="es" sz="230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 es muy importante proteger y respaldar </a:t>
            </a:r>
            <a:r>
              <a:rPr lang="es" sz="23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 todas la</a:t>
            </a:r>
            <a:r>
              <a:rPr lang="es" sz="2300" b="1">
                <a:latin typeface="Roboto"/>
                <a:ea typeface="Roboto"/>
                <a:cs typeface="Roboto"/>
                <a:sym typeface="Roboto"/>
              </a:rPr>
              <a:t>s Familias colombianas </a:t>
            </a:r>
            <a:r>
              <a:rPr lang="es" sz="23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para que sigan adelante con sus sueños</a:t>
            </a:r>
            <a:r>
              <a:rPr lang="es" sz="230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 sintiéndose tranquilos en todo momento.​</a:t>
            </a:r>
            <a:endParaRPr sz="4800">
              <a:solidFill>
                <a:srgbClr val="595959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93" name="Google Shape;9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4867875"/>
            <a:ext cx="10287002" cy="6155077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4"/>
          <p:cNvSpPr txBox="1"/>
          <p:nvPr/>
        </p:nvSpPr>
        <p:spPr>
          <a:xfrm>
            <a:off x="1059150" y="12123813"/>
            <a:ext cx="8432700" cy="17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9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 </a:t>
            </a:r>
            <a:r>
              <a:rPr lang="es" sz="2900" b="1">
                <a:latin typeface="Roboto"/>
                <a:ea typeface="Roboto"/>
                <a:cs typeface="Roboto"/>
                <a:sym typeface="Roboto"/>
              </a:rPr>
              <a:t>XXXXx</a:t>
            </a:r>
            <a:r>
              <a:rPr lang="es" sz="29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a</a:t>
            </a:r>
            <a:r>
              <a:rPr lang="es" sz="2900" b="1">
                <a:latin typeface="Roboto"/>
                <a:ea typeface="Roboto"/>
                <a:cs typeface="Roboto"/>
                <a:sym typeface="Roboto"/>
              </a:rPr>
              <a:t> XXXX</a:t>
            </a:r>
            <a:r>
              <a:rPr lang="es" sz="29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del 2024 hemos pagado </a:t>
            </a:r>
            <a:endParaRPr sz="29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100" b="1" i="1">
                <a:solidFill>
                  <a:srgbClr val="019251"/>
                </a:solidFill>
                <a:latin typeface="Roboto"/>
                <a:ea typeface="Roboto"/>
                <a:cs typeface="Roboto"/>
                <a:sym typeface="Roboto"/>
              </a:rPr>
              <a:t>XXXX siniestros por valor de </a:t>
            </a:r>
            <a:endParaRPr sz="3100" b="1" i="1">
              <a:solidFill>
                <a:srgbClr val="01925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300" b="1">
                <a:solidFill>
                  <a:srgbClr val="019251"/>
                </a:solidFill>
                <a:latin typeface="Roboto"/>
                <a:ea typeface="Roboto"/>
                <a:cs typeface="Roboto"/>
                <a:sym typeface="Roboto"/>
              </a:rPr>
              <a:t>XXXX </a:t>
            </a:r>
            <a:r>
              <a:rPr lang="es" sz="23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en xxxx(el nombre del territorio)</a:t>
            </a:r>
            <a:endParaRPr sz="2300">
              <a:solidFill>
                <a:schemeClr val="dk2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5" name="Google Shape;95;p14"/>
          <p:cNvSpPr/>
          <p:nvPr/>
        </p:nvSpPr>
        <p:spPr>
          <a:xfrm>
            <a:off x="0" y="22013963"/>
            <a:ext cx="10287000" cy="1043400"/>
          </a:xfrm>
          <a:prstGeom prst="rect">
            <a:avLst/>
          </a:prstGeom>
          <a:solidFill>
            <a:srgbClr val="01925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4"/>
          <p:cNvSpPr txBox="1"/>
          <p:nvPr/>
        </p:nvSpPr>
        <p:spPr>
          <a:xfrm>
            <a:off x="0" y="22093863"/>
            <a:ext cx="10287000" cy="10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3400" i="1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Trabajamos contigo para crecer juntos​</a:t>
            </a:r>
            <a:endParaRPr sz="3400" i="1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400" i="1">
              <a:solidFill>
                <a:schemeClr val="dk2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97" name="Google Shape;97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089936" y="9083700"/>
            <a:ext cx="2306650" cy="228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4"/>
          <p:cNvPicPr preferRelativeResize="0"/>
          <p:nvPr/>
        </p:nvPicPr>
        <p:blipFill rotWithShape="1">
          <a:blip r:embed="rId9">
            <a:alphaModFix/>
          </a:blip>
          <a:srcRect l="7058" r="7067"/>
          <a:stretch/>
        </p:blipFill>
        <p:spPr>
          <a:xfrm>
            <a:off x="9847180" y="717729"/>
            <a:ext cx="155172" cy="2288776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4"/>
          <p:cNvSpPr/>
          <p:nvPr/>
        </p:nvSpPr>
        <p:spPr>
          <a:xfrm>
            <a:off x="-2170550" y="14101625"/>
            <a:ext cx="14258700" cy="40122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4"/>
          <p:cNvSpPr txBox="1"/>
          <p:nvPr/>
        </p:nvSpPr>
        <p:spPr>
          <a:xfrm>
            <a:off x="5419550" y="15072600"/>
            <a:ext cx="4610700" cy="46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6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Amparo Básico: </a:t>
            </a:r>
            <a:r>
              <a:rPr lang="es" sz="2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xx casos</a:t>
            </a:r>
            <a:endParaRPr sz="2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6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Incapacidad Total y Permanente:</a:t>
            </a:r>
            <a:r>
              <a:rPr lang="es" sz="2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xx casos</a:t>
            </a:r>
            <a:endParaRPr sz="2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6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Enfermedades Graves: </a:t>
            </a:r>
            <a:r>
              <a:rPr lang="es" sz="2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xx casos</a:t>
            </a:r>
            <a:endParaRPr sz="2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6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Renta por Hospitalización: </a:t>
            </a:r>
            <a:r>
              <a:rPr lang="es" sz="2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XX casos</a:t>
            </a:r>
            <a:endParaRPr sz="2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1" name="Google Shape;101;p14"/>
          <p:cNvSpPr/>
          <p:nvPr/>
        </p:nvSpPr>
        <p:spPr>
          <a:xfrm>
            <a:off x="4929900" y="15347375"/>
            <a:ext cx="155100" cy="95400"/>
          </a:xfrm>
          <a:prstGeom prst="ellipse">
            <a:avLst/>
          </a:prstGeom>
          <a:solidFill>
            <a:srgbClr val="01925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</p:txBody>
      </p:sp>
      <p:sp>
        <p:nvSpPr>
          <p:cNvPr id="102" name="Google Shape;102;p14"/>
          <p:cNvSpPr/>
          <p:nvPr/>
        </p:nvSpPr>
        <p:spPr>
          <a:xfrm>
            <a:off x="4929900" y="16109375"/>
            <a:ext cx="155100" cy="95400"/>
          </a:xfrm>
          <a:prstGeom prst="ellipse">
            <a:avLst/>
          </a:prstGeom>
          <a:solidFill>
            <a:srgbClr val="01925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</p:txBody>
      </p:sp>
      <p:sp>
        <p:nvSpPr>
          <p:cNvPr id="103" name="Google Shape;103;p14"/>
          <p:cNvSpPr/>
          <p:nvPr/>
        </p:nvSpPr>
        <p:spPr>
          <a:xfrm>
            <a:off x="4929900" y="19385975"/>
            <a:ext cx="155100" cy="95400"/>
          </a:xfrm>
          <a:prstGeom prst="ellipse">
            <a:avLst/>
          </a:prstGeom>
          <a:solidFill>
            <a:srgbClr val="01925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</p:txBody>
      </p:sp>
      <p:sp>
        <p:nvSpPr>
          <p:cNvPr id="104" name="Google Shape;104;p14"/>
          <p:cNvSpPr/>
          <p:nvPr/>
        </p:nvSpPr>
        <p:spPr>
          <a:xfrm>
            <a:off x="5006100" y="17709575"/>
            <a:ext cx="155100" cy="95400"/>
          </a:xfrm>
          <a:prstGeom prst="ellipse">
            <a:avLst/>
          </a:prstGeom>
          <a:solidFill>
            <a:srgbClr val="01925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</p:txBody>
      </p:sp>
      <p:pic>
        <p:nvPicPr>
          <p:cNvPr id="105" name="Google Shape;105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47950" y="13846076"/>
            <a:ext cx="198425" cy="20014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6" name="Google Shape;106;p14"/>
          <p:cNvGrpSpPr/>
          <p:nvPr/>
        </p:nvGrpSpPr>
        <p:grpSpPr>
          <a:xfrm>
            <a:off x="63185" y="15357653"/>
            <a:ext cx="4869278" cy="4795421"/>
            <a:chOff x="-325850" y="14554400"/>
            <a:chExt cx="5258400" cy="5266800"/>
          </a:xfrm>
        </p:grpSpPr>
        <p:sp>
          <p:nvSpPr>
            <p:cNvPr id="107" name="Google Shape;107;p14"/>
            <p:cNvSpPr/>
            <p:nvPr/>
          </p:nvSpPr>
          <p:spPr>
            <a:xfrm>
              <a:off x="-325850" y="14554400"/>
              <a:ext cx="5258400" cy="5266800"/>
            </a:xfrm>
            <a:prstGeom prst="ellipse">
              <a:avLst/>
            </a:prstGeom>
            <a:solidFill>
              <a:srgbClr val="FCCC2C"/>
            </a:solidFill>
            <a:ln w="9525" cap="flat" cmpd="sng">
              <a:solidFill>
                <a:srgbClr val="FCCC2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8" name="Google Shape;108;p14"/>
            <p:cNvPicPr preferRelativeResize="0"/>
            <p:nvPr/>
          </p:nvPicPr>
          <p:blipFill rotWithShape="1">
            <a:blip r:embed="rId11">
              <a:alphaModFix/>
            </a:blip>
            <a:srcRect l="18153"/>
            <a:stretch/>
          </p:blipFill>
          <p:spPr>
            <a:xfrm>
              <a:off x="-190050" y="14710175"/>
              <a:ext cx="5040300" cy="4978500"/>
            </a:xfrm>
            <a:prstGeom prst="ellipse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31208462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</Words>
  <Application>Microsoft Macintosh PowerPoint</Application>
  <PresentationFormat>Personalizado</PresentationFormat>
  <Paragraphs>12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Roboto Black</vt:lpstr>
      <vt:lpstr>Roboto Medium</vt:lpstr>
      <vt:lpstr>Roboto</vt:lpstr>
      <vt:lpstr>Roboto Light</vt:lpstr>
      <vt:lpstr>Simple Light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Maria Juliana Parraga Papagayo</cp:lastModifiedBy>
  <cp:revision>2</cp:revision>
  <dcterms:modified xsi:type="dcterms:W3CDTF">2024-08-15T15:35:09Z</dcterms:modified>
</cp:coreProperties>
</file>